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61" r:id="rId4"/>
    <p:sldId id="256" r:id="rId5"/>
    <p:sldId id="263" r:id="rId6"/>
    <p:sldId id="262" r:id="rId7"/>
    <p:sldId id="268" r:id="rId8"/>
    <p:sldId id="270" r:id="rId9"/>
    <p:sldId id="265" r:id="rId10"/>
    <p:sldId id="266" r:id="rId11"/>
    <p:sldId id="273" r:id="rId12"/>
    <p:sldId id="272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3067" userDrawn="1">
          <p15:clr>
            <a:srgbClr val="A4A3A4"/>
          </p15:clr>
        </p15:guide>
        <p15:guide id="5" pos="5201" userDrawn="1">
          <p15:clr>
            <a:srgbClr val="A4A3A4"/>
          </p15:clr>
        </p15:guide>
        <p15:guide id="6" pos="2479" userDrawn="1">
          <p15:clr>
            <a:srgbClr val="A4A3A4"/>
          </p15:clr>
        </p15:guide>
        <p15:guide id="7" orient="horz" pos="3725" userDrawn="1">
          <p15:clr>
            <a:srgbClr val="A4A3A4"/>
          </p15:clr>
        </p15:guide>
        <p15:guide id="8" orient="horz" pos="414" userDrawn="1">
          <p15:clr>
            <a:srgbClr val="A4A3A4"/>
          </p15:clr>
        </p15:guide>
        <p15:guide id="9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2D25"/>
    <a:srgbClr val="E5E5E5"/>
    <a:srgbClr val="DEDEDE"/>
    <a:srgbClr val="5B777B"/>
    <a:srgbClr val="C2C2C8"/>
    <a:srgbClr val="F26E26"/>
    <a:srgbClr val="726969"/>
    <a:srgbClr val="2B5A9B"/>
    <a:srgbClr val="CD1F46"/>
    <a:srgbClr val="016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2" autoAdjust="0"/>
    <p:restoredTop sz="96429" autoAdjust="0"/>
  </p:normalViewPr>
  <p:slideViewPr>
    <p:cSldViewPr snapToGrid="0">
      <p:cViewPr varScale="1">
        <p:scale>
          <a:sx n="103" d="100"/>
          <a:sy n="103" d="100"/>
        </p:scale>
        <p:origin x="102" y="294"/>
      </p:cViewPr>
      <p:guideLst>
        <p:guide orient="horz" pos="2160"/>
        <p:guide pos="3840"/>
        <p:guide orient="horz" pos="1253"/>
        <p:guide orient="horz" pos="3067"/>
        <p:guide pos="5201"/>
        <p:guide pos="2479"/>
        <p:guide orient="horz" pos="3725"/>
        <p:guide orient="horz" pos="414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C3468-528F-419E-97D4-38981A651046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06B33-BD50-4973-A02E-54C7B31D9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7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3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3385-1FA4-4FA9-85D2-FBD0B76831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8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3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1A4A1-89E0-4429-8066-CFF7A62D3B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79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1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6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7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8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99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4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3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0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ptstore.net/author/%E7%BB%B4%E5%8B%92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ptstore.net/author/%E7%BB%B4%E5%8B%92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ibo.com/showppt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www.weibo.com/51ppt" TargetMode="External"/><Relationship Id="rId12" Type="http://schemas.openxmlformats.org/officeDocument/2006/relationships/hyperlink" Target="http://www.showpp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eibo.com/pptstore" TargetMode="External"/><Relationship Id="rId11" Type="http://schemas.openxmlformats.org/officeDocument/2006/relationships/hyperlink" Target="http://www.pptstore.net/zhidao/" TargetMode="External"/><Relationship Id="rId5" Type="http://schemas.openxmlformats.org/officeDocument/2006/relationships/hyperlink" Target="http://www.51ppt.com.cn/Article/PPTTips/2013-03-15/Article_20130315013834.html" TargetMode="External"/><Relationship Id="rId10" Type="http://schemas.openxmlformats.org/officeDocument/2006/relationships/hyperlink" Target="http://www.51ppt.com.cn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pptstore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22720" y="2413337"/>
            <a:ext cx="181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酷炫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69920" y="3429000"/>
            <a:ext cx="5169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 smtClean="0">
                <a:solidFill>
                  <a:schemeClr val="bg1">
                    <a:alpha val="65000"/>
                  </a:schemeClr>
                </a:solidFill>
                <a:latin typeface="+mn-ea"/>
              </a:rPr>
              <a:t>PPT</a:t>
            </a:r>
            <a:r>
              <a:rPr lang="zh-CN" altLang="en-US" sz="6000" dirty="0" smtClean="0">
                <a:solidFill>
                  <a:schemeClr val="bg1">
                    <a:alpha val="65000"/>
                  </a:schemeClr>
                </a:solidFill>
                <a:latin typeface="+mn-ea"/>
              </a:rPr>
              <a:t>首页动画</a:t>
            </a:r>
            <a:endParaRPr lang="zh-CN" altLang="en-US" sz="60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758972" y="3370370"/>
            <a:ext cx="1562426" cy="307777"/>
            <a:chOff x="6758972" y="2146231"/>
            <a:chExt cx="1562426" cy="307777"/>
          </a:xfrm>
        </p:grpSpPr>
        <p:sp>
          <p:nvSpPr>
            <p:cNvPr id="4" name="文本框 3"/>
            <p:cNvSpPr txBox="1"/>
            <p:nvPr/>
          </p:nvSpPr>
          <p:spPr>
            <a:xfrm>
              <a:off x="6776902" y="2146231"/>
              <a:ext cx="154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张涛是个愤青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6758972" y="2196752"/>
              <a:ext cx="254182" cy="206735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79167E-6 4.07407E-6 L 4.79167E-6 -0.021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16667E-7 1.11111E-6 L 4.16667E-7 -0.0210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950" y="-1552575"/>
            <a:ext cx="14458950" cy="9639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5518" y="410221"/>
            <a:ext cx="519621" cy="498020"/>
            <a:chOff x="4165496" y="1118712"/>
            <a:chExt cx="811158" cy="777437"/>
          </a:xfrm>
          <a:solidFill>
            <a:schemeClr val="accent2"/>
          </a:solidFill>
        </p:grpSpPr>
        <p:sp>
          <p:nvSpPr>
            <p:cNvPr id="7" name="任意多边形 6"/>
            <p:cNvSpPr/>
            <p:nvPr/>
          </p:nvSpPr>
          <p:spPr>
            <a:xfrm rot="5400000">
              <a:off x="4252833" y="1172329"/>
              <a:ext cx="777437" cy="670204"/>
            </a:xfrm>
            <a:custGeom>
              <a:avLst/>
              <a:gdLst>
                <a:gd name="connsiteX0" fmla="*/ 0 w 777437"/>
                <a:gd name="connsiteY0" fmla="*/ 335102 h 670204"/>
                <a:gd name="connsiteX1" fmla="*/ 167551 w 777437"/>
                <a:gd name="connsiteY1" fmla="*/ 0 h 670204"/>
                <a:gd name="connsiteX2" fmla="*/ 609886 w 777437"/>
                <a:gd name="connsiteY2" fmla="*/ 0 h 670204"/>
                <a:gd name="connsiteX3" fmla="*/ 777437 w 777437"/>
                <a:gd name="connsiteY3" fmla="*/ 335102 h 670204"/>
                <a:gd name="connsiteX4" fmla="*/ 702550 w 777437"/>
                <a:gd name="connsiteY4" fmla="*/ 484876 h 670204"/>
                <a:gd name="connsiteX5" fmla="*/ 688142 w 777437"/>
                <a:gd name="connsiteY5" fmla="*/ 456059 h 670204"/>
                <a:gd name="connsiteX6" fmla="*/ 452399 w 777437"/>
                <a:gd name="connsiteY6" fmla="*/ 456059 h 670204"/>
                <a:gd name="connsiteX7" fmla="*/ 363102 w 777437"/>
                <a:gd name="connsiteY7" fmla="*/ 634652 h 670204"/>
                <a:gd name="connsiteX8" fmla="*/ 380878 w 777437"/>
                <a:gd name="connsiteY8" fmla="*/ 670204 h 670204"/>
                <a:gd name="connsiteX9" fmla="*/ 167551 w 777437"/>
                <a:gd name="connsiteY9" fmla="*/ 670204 h 67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437" h="670204">
                  <a:moveTo>
                    <a:pt x="0" y="335102"/>
                  </a:moveTo>
                  <a:lnTo>
                    <a:pt x="167551" y="0"/>
                  </a:lnTo>
                  <a:lnTo>
                    <a:pt x="609886" y="0"/>
                  </a:lnTo>
                  <a:lnTo>
                    <a:pt x="777437" y="335102"/>
                  </a:lnTo>
                  <a:lnTo>
                    <a:pt x="702550" y="484876"/>
                  </a:lnTo>
                  <a:lnTo>
                    <a:pt x="688142" y="456059"/>
                  </a:lnTo>
                  <a:lnTo>
                    <a:pt x="452399" y="456059"/>
                  </a:lnTo>
                  <a:lnTo>
                    <a:pt x="363102" y="634652"/>
                  </a:lnTo>
                  <a:lnTo>
                    <a:pt x="380878" y="670204"/>
                  </a:lnTo>
                  <a:lnTo>
                    <a:pt x="167551" y="6702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4139770" y="1538110"/>
              <a:ext cx="373022" cy="32157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105912" y="470197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Microsoft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89892" y="505757"/>
            <a:ext cx="828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ABOUT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20192" y="505757"/>
            <a:ext cx="110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SERVICES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26716" y="505757"/>
            <a:ext cx="1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CONTACTS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518" y="2991759"/>
            <a:ext cx="7262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Business Template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235" y="3900001"/>
            <a:ext cx="7036381" cy="6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Four short words sum up what has lifted most successful individuals above the </a:t>
            </a:r>
            <a:r>
              <a:rPr lang="en-US" altLang="zh-CN" sz="1400" dirty="0" smtClean="0">
                <a:solidFill>
                  <a:schemeClr val="bg1">
                    <a:alpha val="89000"/>
                  </a:schemeClr>
                </a:solidFill>
              </a:rPr>
              <a:t>crowd a </a:t>
            </a: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little bit more.</a:t>
            </a:r>
            <a:endParaRPr lang="zh-CN" altLang="en-US" sz="1400" dirty="0">
              <a:solidFill>
                <a:schemeClr val="bg1">
                  <a:alpha val="89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3577" y="4769567"/>
            <a:ext cx="1219200" cy="399229"/>
            <a:chOff x="8436859" y="2904803"/>
            <a:chExt cx="1609343" cy="399229"/>
          </a:xfrm>
        </p:grpSpPr>
        <p:sp>
          <p:nvSpPr>
            <p:cNvPr id="18" name="矩形 17"/>
            <p:cNvSpPr/>
            <p:nvPr/>
          </p:nvSpPr>
          <p:spPr>
            <a:xfrm>
              <a:off x="8436859" y="2904803"/>
              <a:ext cx="1609343" cy="3964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552995" y="2934700"/>
              <a:ext cx="1377695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维勒</a:t>
              </a:r>
              <a:r>
                <a:rPr lang="en-US" altLang="zh-CN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M</a:t>
              </a:r>
              <a:endParaRPr lang="zh-CN" altLang="en-US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971265" y="505757"/>
            <a:ext cx="9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HOME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04214" y="592181"/>
            <a:ext cx="134102" cy="13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1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9206 1.11111E-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0833E-6 4.81481E-6 L -2.70833E-6 -0.0974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5E-6 4.07407E-6 L 5E-6 -0.0974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91667E-6 2.96296E-6 L 2.91667E-6 -0.0974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6" grpId="1"/>
      <p:bldP spid="17" grpId="1"/>
      <p:bldP spid="17" grpId="2"/>
      <p:bldP spid="12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4289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1"/>
            <a:ext cx="6096002" cy="3429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65981" y="2183361"/>
            <a:ext cx="4460033" cy="2491274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1943" y="2828834"/>
            <a:ext cx="4208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部分作品展示</a:t>
            </a:r>
            <a:endParaRPr lang="en-US" altLang="zh-CN" sz="3200" dirty="0" smtClean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alpha val="78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喜欢的朋友欢迎来小店坐坐</a:t>
            </a:r>
            <a:endParaRPr lang="zh-CN" altLang="en-US" sz="900" dirty="0">
              <a:solidFill>
                <a:schemeClr val="bg1">
                  <a:alpha val="78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0512" y="4194035"/>
            <a:ext cx="5050974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ea typeface="方正正纤黑简体" panose="02000000000000000000" pitchFamily="2" charset="-122"/>
                <a:hlinkClick r:id="rId6"/>
              </a:rPr>
              <a:t>http://www.pptstore.net/author/%E7%BB%B4%E5%8B%92M/</a:t>
            </a:r>
            <a:endParaRPr lang="zh-CN" altLang="en-US" sz="11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0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59126" y="2049065"/>
            <a:ext cx="2685600" cy="26847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4" y="2049065"/>
            <a:ext cx="1924050" cy="1914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2842" y="4281304"/>
            <a:ext cx="1212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accent2"/>
                </a:solidFill>
              </a:rPr>
              <a:t>作品主页</a:t>
            </a:r>
            <a:endParaRPr lang="en-US" altLang="zh-CN" sz="1600" dirty="0" smtClean="0">
              <a:solidFill>
                <a:schemeClr val="accent2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117035" y="2049065"/>
            <a:ext cx="0" cy="26847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368908" y="2022698"/>
            <a:ext cx="1395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售后服务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68908" y="2580879"/>
            <a:ext cx="182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/>
                </a:solidFill>
              </a:rPr>
              <a:t>QQ:459195942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68908" y="3006327"/>
            <a:ext cx="277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</a:rPr>
              <a:t>新</a:t>
            </a:r>
            <a:r>
              <a:rPr lang="zh-CN" altLang="en-US" sz="1400" dirty="0" smtClean="0">
                <a:solidFill>
                  <a:schemeClr val="accent2"/>
                </a:solidFill>
              </a:rPr>
              <a:t>浪微博：</a:t>
            </a:r>
            <a:r>
              <a:rPr lang="zh-CN" altLang="en-US" sz="1400" dirty="0">
                <a:solidFill>
                  <a:schemeClr val="accent2"/>
                </a:solidFill>
              </a:rPr>
              <a:t>张</a:t>
            </a:r>
            <a:r>
              <a:rPr lang="zh-CN" altLang="en-US" sz="1400" dirty="0" smtClean="0">
                <a:solidFill>
                  <a:schemeClr val="accent2"/>
                </a:solidFill>
              </a:rPr>
              <a:t>涛是个愤青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68908" y="4076625"/>
            <a:ext cx="5390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更多作品链接：</a:t>
            </a:r>
            <a:r>
              <a:rPr lang="en-US" altLang="zh-CN" sz="1400" dirty="0">
                <a:solidFill>
                  <a:schemeClr val="accent2"/>
                </a:solidFill>
                <a:hlinkClick r:id="rId4"/>
              </a:rPr>
              <a:t>http://www.pptstore.net/author/%E7%BB%B4%E5%8B%92M/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22177" y="2909564"/>
            <a:ext cx="115949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accent2"/>
                </a:solidFill>
              </a:rPr>
              <a:t>谢谢</a:t>
            </a:r>
            <a:endParaRPr lang="en-US" altLang="zh-CN" sz="2400" dirty="0" smtClean="0">
              <a:solidFill>
                <a:schemeClr val="accent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您支持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8265" y="3084331"/>
            <a:ext cx="8135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设计作品中所使用的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图片来源于以下网站（图片链接见本页备注），以下网站均有声明：图片为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免费无版权图片，并且可以供个人和商业使用，如需确认版权情况，可查看该网站图片版权声明。</a:t>
            </a:r>
          </a:p>
        </p:txBody>
      </p:sp>
      <p:sp>
        <p:nvSpPr>
          <p:cNvPr id="3" name="矩形 2"/>
          <p:cNvSpPr/>
          <p:nvPr/>
        </p:nvSpPr>
        <p:spPr>
          <a:xfrm>
            <a:off x="2832222" y="2084196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商业图片使用说明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003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pic>
        <p:nvPicPr>
          <p:cNvPr id="18" name="图片 17" descr="未标式 题-1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 rot="20279432">
            <a:off x="7606457" y="4782163"/>
            <a:ext cx="292356" cy="432000"/>
          </a:xfrm>
          <a:prstGeom prst="rect">
            <a:avLst/>
          </a:prstGeom>
        </p:spPr>
      </p:pic>
      <p:sp>
        <p:nvSpPr>
          <p:cNvPr id="20" name="圆角矩形 19">
            <a:hlinkClick r:id="rId5"/>
          </p:cNvPr>
          <p:cNvSpPr/>
          <p:nvPr/>
        </p:nvSpPr>
        <p:spPr>
          <a:xfrm>
            <a:off x="7749551" y="275692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圆角矩形 21">
            <a:hlinkClick r:id="rId6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圆角矩形 22">
            <a:hlinkClick r:id="rId7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圆角矩形 23">
            <a:hlinkClick r:id="rId8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圆角矩形 25">
            <a:hlinkClick r:id="rId6"/>
          </p:cNvPr>
          <p:cNvSpPr/>
          <p:nvPr/>
        </p:nvSpPr>
        <p:spPr>
          <a:xfrm>
            <a:off x="7248129" y="3924571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圆角矩形 26">
            <a:hlinkClick r:id="rId7"/>
          </p:cNvPr>
          <p:cNvSpPr/>
          <p:nvPr/>
        </p:nvSpPr>
        <p:spPr>
          <a:xfrm>
            <a:off x="3215679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圆角矩形 27">
            <a:hlinkClick r:id="rId8"/>
          </p:cNvPr>
          <p:cNvSpPr/>
          <p:nvPr/>
        </p:nvSpPr>
        <p:spPr>
          <a:xfrm>
            <a:off x="5196123" y="3944436"/>
            <a:ext cx="1799751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圆角矩形 28">
            <a:hlinkClick r:id="rId9"/>
          </p:cNvPr>
          <p:cNvSpPr/>
          <p:nvPr/>
        </p:nvSpPr>
        <p:spPr>
          <a:xfrm>
            <a:off x="4576031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圆角矩形 29">
            <a:hlinkClick r:id="rId10"/>
          </p:cNvPr>
          <p:cNvSpPr/>
          <p:nvPr/>
        </p:nvSpPr>
        <p:spPr>
          <a:xfrm>
            <a:off x="6141489" y="5005491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1" name="圆角矩形 30">
            <a:hlinkClick r:id="rId11"/>
          </p:cNvPr>
          <p:cNvSpPr/>
          <p:nvPr/>
        </p:nvSpPr>
        <p:spPr>
          <a:xfrm>
            <a:off x="4589117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圆角矩形 31">
            <a:hlinkClick r:id="rId12"/>
          </p:cNvPr>
          <p:cNvSpPr/>
          <p:nvPr/>
        </p:nvSpPr>
        <p:spPr>
          <a:xfrm>
            <a:off x="6154574" y="4591422"/>
            <a:ext cx="1552372" cy="414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7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3376551" y="3027259"/>
            <a:ext cx="545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Business Template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39" name="文本框 738"/>
          <p:cNvSpPr txBox="1"/>
          <p:nvPr/>
        </p:nvSpPr>
        <p:spPr>
          <a:xfrm>
            <a:off x="4824070" y="1679600"/>
            <a:ext cx="254166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bg1"/>
                </a:solidFill>
              </a:rPr>
              <a:t>2015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5353167" y="4272117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维勒</a:t>
            </a:r>
            <a:r>
              <a:rPr lang="en-US" altLang="zh-CN" sz="2000" dirty="0" smtClean="0">
                <a:solidFill>
                  <a:schemeClr val="bg1"/>
                </a:solidFill>
              </a:rPr>
              <a:t>M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7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  <p:bldP spid="739" grpId="0"/>
      <p:bldP spid="7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3800" y="2413337"/>
            <a:ext cx="3335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换个背景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3872" y="3429000"/>
            <a:ext cx="6315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>
                    <a:alpha val="65000"/>
                  </a:schemeClr>
                </a:solidFill>
                <a:latin typeface="+mn-ea"/>
              </a:rPr>
              <a:t>不一样的视觉</a:t>
            </a:r>
            <a:endParaRPr lang="zh-CN" altLang="en-US" sz="60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-3.7037E-6 L 0.25 -3.7037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2.96296E-6 L -0.25 2.96296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rgbClr val="3483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rgbClr val="3483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3376551" y="3027259"/>
            <a:ext cx="545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Business Template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39" name="文本框 738"/>
          <p:cNvSpPr txBox="1"/>
          <p:nvPr/>
        </p:nvSpPr>
        <p:spPr>
          <a:xfrm>
            <a:off x="4824070" y="1679600"/>
            <a:ext cx="254166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bg1"/>
                </a:solidFill>
              </a:rPr>
              <a:t>2015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5353167" y="4272117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维勒</a:t>
            </a:r>
            <a:r>
              <a:rPr lang="en-US" altLang="zh-CN" sz="2000" dirty="0" smtClean="0">
                <a:solidFill>
                  <a:schemeClr val="bg1"/>
                </a:solidFill>
              </a:rPr>
              <a:t>M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83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  <p:bldP spid="739" grpId="0"/>
      <p:bldP spid="7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3800" y="2413337"/>
            <a:ext cx="3335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动态背景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3872" y="3429000"/>
            <a:ext cx="6315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>
                    <a:alpha val="75000"/>
                  </a:schemeClr>
                </a:solidFill>
                <a:latin typeface="+mn-ea"/>
              </a:rPr>
              <a:t>不一样的酷炫</a:t>
            </a:r>
            <a:endParaRPr lang="zh-CN" altLang="en-US" sz="6000" dirty="0">
              <a:solidFill>
                <a:schemeClr val="bg1">
                  <a:alpha val="7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3.33333E-6 L 0.25 3.33333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2.96296E-6 L -0.25 2.96296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1583582" y="4850661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2082411" y="4144152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" b="7675"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6096001 w 12192000"/>
              <a:gd name="connsiteY0" fmla="*/ 925595 h 6858000"/>
              <a:gd name="connsiteX1" fmla="*/ 6018938 w 12192000"/>
              <a:gd name="connsiteY1" fmla="*/ 942509 h 6858000"/>
              <a:gd name="connsiteX2" fmla="*/ 4000277 w 12192000"/>
              <a:gd name="connsiteY2" fmla="*/ 1953645 h 6858000"/>
              <a:gd name="connsiteX3" fmla="*/ 3925094 w 12192000"/>
              <a:gd name="connsiteY3" fmla="*/ 2073928 h 6858000"/>
              <a:gd name="connsiteX4" fmla="*/ 3925094 w 12192000"/>
              <a:gd name="connsiteY4" fmla="*/ 4784072 h 6858000"/>
              <a:gd name="connsiteX5" fmla="*/ 4000277 w 12192000"/>
              <a:gd name="connsiteY5" fmla="*/ 4908114 h 6858000"/>
              <a:gd name="connsiteX6" fmla="*/ 6018938 w 12192000"/>
              <a:gd name="connsiteY6" fmla="*/ 5919250 h 6858000"/>
              <a:gd name="connsiteX7" fmla="*/ 6173065 w 12192000"/>
              <a:gd name="connsiteY7" fmla="*/ 5919250 h 6858000"/>
              <a:gd name="connsiteX8" fmla="*/ 8191723 w 12192000"/>
              <a:gd name="connsiteY8" fmla="*/ 4908114 h 6858000"/>
              <a:gd name="connsiteX9" fmla="*/ 8266906 w 12192000"/>
              <a:gd name="connsiteY9" fmla="*/ 4784072 h 6858000"/>
              <a:gd name="connsiteX10" fmla="*/ 8266906 w 12192000"/>
              <a:gd name="connsiteY10" fmla="*/ 2073928 h 6858000"/>
              <a:gd name="connsiteX11" fmla="*/ 8191723 w 12192000"/>
              <a:gd name="connsiteY11" fmla="*/ 1953645 h 6858000"/>
              <a:gd name="connsiteX12" fmla="*/ 6173065 w 12192000"/>
              <a:gd name="connsiteY12" fmla="*/ 942509 h 6858000"/>
              <a:gd name="connsiteX13" fmla="*/ 6096001 w 12192000"/>
              <a:gd name="connsiteY13" fmla="*/ 92559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096001" y="925595"/>
                </a:moveTo>
                <a:cubicBezTo>
                  <a:pt x="6067809" y="925595"/>
                  <a:pt x="6039615" y="931233"/>
                  <a:pt x="6018938" y="942509"/>
                </a:cubicBezTo>
                <a:lnTo>
                  <a:pt x="4000277" y="1953645"/>
                </a:lnTo>
                <a:cubicBezTo>
                  <a:pt x="3958927" y="1972439"/>
                  <a:pt x="3925094" y="2028822"/>
                  <a:pt x="3925094" y="2073928"/>
                </a:cubicBezTo>
                <a:cubicBezTo>
                  <a:pt x="3925094" y="2073928"/>
                  <a:pt x="3925094" y="2073928"/>
                  <a:pt x="3925094" y="4784072"/>
                </a:cubicBezTo>
                <a:cubicBezTo>
                  <a:pt x="3925094" y="4832937"/>
                  <a:pt x="3958927" y="4885561"/>
                  <a:pt x="4000277" y="4908114"/>
                </a:cubicBezTo>
                <a:cubicBezTo>
                  <a:pt x="4000277" y="4908114"/>
                  <a:pt x="4000277" y="4908114"/>
                  <a:pt x="6018938" y="5919250"/>
                </a:cubicBezTo>
                <a:cubicBezTo>
                  <a:pt x="6060289" y="5938044"/>
                  <a:pt x="6131712" y="5938044"/>
                  <a:pt x="6173065" y="5919250"/>
                </a:cubicBezTo>
                <a:cubicBezTo>
                  <a:pt x="6173065" y="5919250"/>
                  <a:pt x="6173065" y="5919250"/>
                  <a:pt x="8191723" y="4908114"/>
                </a:cubicBezTo>
                <a:cubicBezTo>
                  <a:pt x="8233074" y="4885561"/>
                  <a:pt x="8266906" y="4832937"/>
                  <a:pt x="8266906" y="4784072"/>
                </a:cubicBezTo>
                <a:cubicBezTo>
                  <a:pt x="8266906" y="4784072"/>
                  <a:pt x="8266906" y="4784072"/>
                  <a:pt x="8266906" y="2073928"/>
                </a:cubicBezTo>
                <a:cubicBezTo>
                  <a:pt x="8266906" y="2028822"/>
                  <a:pt x="8233074" y="1972439"/>
                  <a:pt x="8191723" y="1953645"/>
                </a:cubicBezTo>
                <a:cubicBezTo>
                  <a:pt x="8191723" y="1953645"/>
                  <a:pt x="8191723" y="1953645"/>
                  <a:pt x="6173065" y="942509"/>
                </a:cubicBezTo>
                <a:cubicBezTo>
                  <a:pt x="6152387" y="931233"/>
                  <a:pt x="6124194" y="925595"/>
                  <a:pt x="6096001" y="9255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 5"/>
          <p:cNvSpPr>
            <a:spLocks/>
          </p:cNvSpPr>
          <p:nvPr/>
        </p:nvSpPr>
        <p:spPr bwMode="auto">
          <a:xfrm>
            <a:off x="3925093" y="919956"/>
            <a:ext cx="4341812" cy="5018088"/>
          </a:xfrm>
          <a:custGeom>
            <a:avLst/>
            <a:gdLst>
              <a:gd name="T0" fmla="*/ 557 w 1155"/>
              <a:gd name="T1" fmla="*/ 6 h 1335"/>
              <a:gd name="T2" fmla="*/ 598 w 1155"/>
              <a:gd name="T3" fmla="*/ 6 h 1335"/>
              <a:gd name="T4" fmla="*/ 1135 w 1155"/>
              <a:gd name="T5" fmla="*/ 275 h 1335"/>
              <a:gd name="T6" fmla="*/ 1155 w 1155"/>
              <a:gd name="T7" fmla="*/ 307 h 1335"/>
              <a:gd name="T8" fmla="*/ 1155 w 1155"/>
              <a:gd name="T9" fmla="*/ 1028 h 1335"/>
              <a:gd name="T10" fmla="*/ 1135 w 1155"/>
              <a:gd name="T11" fmla="*/ 1061 h 1335"/>
              <a:gd name="T12" fmla="*/ 598 w 1155"/>
              <a:gd name="T13" fmla="*/ 1330 h 1335"/>
              <a:gd name="T14" fmla="*/ 557 w 1155"/>
              <a:gd name="T15" fmla="*/ 1330 h 1335"/>
              <a:gd name="T16" fmla="*/ 20 w 1155"/>
              <a:gd name="T17" fmla="*/ 1061 h 1335"/>
              <a:gd name="T18" fmla="*/ 0 w 1155"/>
              <a:gd name="T19" fmla="*/ 1028 h 1335"/>
              <a:gd name="T20" fmla="*/ 0 w 1155"/>
              <a:gd name="T21" fmla="*/ 307 h 1335"/>
              <a:gd name="T22" fmla="*/ 20 w 1155"/>
              <a:gd name="T23" fmla="*/ 275 h 1335"/>
              <a:gd name="T24" fmla="*/ 557 w 1155"/>
              <a:gd name="T25" fmla="*/ 6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1335">
                <a:moveTo>
                  <a:pt x="557" y="6"/>
                </a:moveTo>
                <a:cubicBezTo>
                  <a:pt x="568" y="0"/>
                  <a:pt x="587" y="0"/>
                  <a:pt x="598" y="6"/>
                </a:cubicBezTo>
                <a:cubicBezTo>
                  <a:pt x="1135" y="275"/>
                  <a:pt x="1135" y="275"/>
                  <a:pt x="1135" y="275"/>
                </a:cubicBezTo>
                <a:cubicBezTo>
                  <a:pt x="1146" y="280"/>
                  <a:pt x="1155" y="295"/>
                  <a:pt x="1155" y="307"/>
                </a:cubicBezTo>
                <a:cubicBezTo>
                  <a:pt x="1155" y="1028"/>
                  <a:pt x="1155" y="1028"/>
                  <a:pt x="1155" y="1028"/>
                </a:cubicBezTo>
                <a:cubicBezTo>
                  <a:pt x="1155" y="1041"/>
                  <a:pt x="1146" y="1055"/>
                  <a:pt x="1135" y="1061"/>
                </a:cubicBezTo>
                <a:cubicBezTo>
                  <a:pt x="598" y="1330"/>
                  <a:pt x="598" y="1330"/>
                  <a:pt x="598" y="1330"/>
                </a:cubicBezTo>
                <a:cubicBezTo>
                  <a:pt x="587" y="1335"/>
                  <a:pt x="568" y="1335"/>
                  <a:pt x="557" y="1330"/>
                </a:cubicBezTo>
                <a:cubicBezTo>
                  <a:pt x="20" y="1061"/>
                  <a:pt x="20" y="1061"/>
                  <a:pt x="20" y="1061"/>
                </a:cubicBezTo>
                <a:cubicBezTo>
                  <a:pt x="9" y="1055"/>
                  <a:pt x="0" y="1041"/>
                  <a:pt x="0" y="1028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295"/>
                  <a:pt x="9" y="280"/>
                  <a:pt x="20" y="275"/>
                </a:cubicBezTo>
                <a:lnTo>
                  <a:pt x="557" y="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6098314" y="4879482"/>
            <a:ext cx="2164267" cy="108407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266905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04269" y="908050"/>
            <a:ext cx="2158312" cy="1081088"/>
          </a:xfrm>
          <a:prstGeom prst="line">
            <a:avLst/>
          </a:prstGeom>
          <a:ln w="127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3935413" y="908050"/>
            <a:ext cx="2152320" cy="107808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925092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925092" y="4870455"/>
            <a:ext cx="2173222" cy="1088554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7527036" y="5665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37972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893822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369114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291702" y="5120856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267428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362259" y="598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479360" y="6476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892707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228493" y="5194930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745768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764110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71823" y="5191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043549" y="6260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43155" y="5578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360631" y="5537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511582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0476893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364643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382985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277123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577074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375755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522306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3363851" y="2877681"/>
            <a:ext cx="545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</a:rPr>
              <a:t>Business Template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824070" y="1679600"/>
            <a:ext cx="254166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bg1"/>
                </a:solidFill>
              </a:rPr>
              <a:t>2015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353167" y="3841780"/>
            <a:ext cx="148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维勒</a:t>
            </a:r>
            <a:r>
              <a:rPr lang="en-US" altLang="zh-CN" sz="2000" dirty="0" smtClean="0">
                <a:solidFill>
                  <a:schemeClr val="bg1"/>
                </a:solidFill>
              </a:rPr>
              <a:t>M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6650794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5063660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-0.17721 0.15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7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-0.17812 -0.1539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17799 0.1560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.17799 -0.1557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78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721 0.15602 L -0.17721 0.3659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812 -0.15394 L -0.17721 -0.363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0.15602 L 0.17799 0.365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-0.15579 L 0.17799 -0.3638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139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144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49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C 0.11524 0.01042 0.20157 -0.08055 0.30287 -0.07685 C 0.4043 -0.07314 0.51914 0.01112 0.60782 0.02362 C 0.69636 0.03565 0.77227 -0.00439 0.83451 -0.0037 C 0.89675 -0.00347 0.93854 0.03241 0.98125 0.02639 C 1.02357 0.01945 1.05495 0.01135 1.07904 -0.00069 " pathEditMode="relative" rAng="0" ptsTypes="AAAAAA">
                                      <p:cBhvr>
                                        <p:cTn id="154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159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164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8.33333E-7 0 C 0.10208 -0.0206 0.21654 -0.05046 0.30768 -0.04329 C 0.39909 -0.03565 0.46875 0.03704 0.54713 0.04468 C 0.62565 0.05231 0.70755 0.00208 0.77799 0.00255 C 0.84831 0.00278 0.92682 0.05394 0.96953 0.04745 C 1.01185 0.04097 1.06172 0.03079 1.08607 0.01875 " pathEditMode="relative" rAng="0" ptsTypes="AAAAAA">
                                      <p:cBhvr>
                                        <p:cTn id="169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174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179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1.11111E-6 C 0.18282 0.00093 0.1961 0.12685 0.29584 0.12361 C 0.39545 0.11968 0.51576 0.03519 0.60339 0.02708 C 0.69089 0.01921 0.75847 0.07384 0.82097 0.07546 C 0.8836 0.07732 0.93672 0.04445 0.97917 0.03796 C 1.02201 0.03125 1.05066 0.0382 1.07982 0.04468 " pathEditMode="relative" rAng="0" ptsTypes="AAAAAA">
                                      <p:cBhvr>
                                        <p:cTn id="184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189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125E-6 3.33333E-6 C 0.11524 0.01041 0.20157 -0.08056 0.30287 -0.07686 C 0.4043 -0.07315 0.51914 0.01111 0.60782 0.02361 C 0.69636 0.03564 0.77227 -0.0044 0.83451 -0.00371 C 0.89675 -0.00348 0.93854 0.0324 0.98125 0.02639 C 1.02357 0.01944 1.05495 0.01134 1.07904 -0.0007 " pathEditMode="relative" rAng="0" ptsTypes="AAAAAA">
                                      <p:cBhvr>
                                        <p:cTn id="194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199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204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209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214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219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224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229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234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239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244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249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254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2.59259E-6 C 0.11523 0.01065 0.20664 -0.01528 0.30169 -0.0125 C 0.39557 -0.00949 0.47864 0.01528 0.56562 0.01736 C 0.65247 0.01945 0.7539 -0.00185 0.82317 -0.00046 C 0.89258 0.00093 0.93854 0.03264 0.98125 0.02616 C 1.02357 0.01945 1.05495 0.01158 1.07903 -0.00046 " pathEditMode="relative" rAng="0" ptsTypes="AAAAAA">
                                      <p:cBhvr>
                                        <p:cTn id="259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96296E-6 L -0.56354 2.96296E-6 " pathEditMode="relative" rAng="0" ptsTypes="AA">
                                      <p:cBhvr>
                                        <p:cTn id="264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5" grpId="0"/>
      <p:bldP spid="86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96384" y="2413337"/>
            <a:ext cx="3742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酷</a:t>
            </a:r>
            <a:r>
              <a:rPr lang="zh-CN" altLang="en-US" sz="60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炫</a:t>
            </a:r>
            <a:r>
              <a:rPr lang="en-US" altLang="zh-CN" sz="6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flash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3872" y="3429000"/>
            <a:ext cx="6315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>
                    <a:alpha val="75000"/>
                  </a:schemeClr>
                </a:solidFill>
                <a:latin typeface="+mn-ea"/>
              </a:rPr>
              <a:t>震惊你的</a:t>
            </a:r>
            <a:r>
              <a:rPr lang="en-US" altLang="zh-CN" sz="6000" dirty="0" smtClean="0">
                <a:solidFill>
                  <a:schemeClr val="bg1">
                    <a:alpha val="75000"/>
                  </a:schemeClr>
                </a:solidFill>
                <a:latin typeface="+mn-ea"/>
              </a:rPr>
              <a:t>BOSS</a:t>
            </a:r>
            <a:endParaRPr lang="zh-CN" altLang="en-US" sz="6000" dirty="0">
              <a:solidFill>
                <a:schemeClr val="bg1">
                  <a:alpha val="7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4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-3.7037E-6 L 0.25 -3.7037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2.96296E-6 L -0.25 2.96296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985501" y="1674019"/>
            <a:ext cx="220998" cy="220998"/>
          </a:xfrm>
          <a:prstGeom prst="ellipse">
            <a:avLst/>
          </a:prstGeom>
          <a:gradFill flip="none" rotWithShape="1">
            <a:gsLst>
              <a:gs pos="47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63296" y="2417148"/>
            <a:ext cx="2023704" cy="20237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835360" y="2833078"/>
            <a:ext cx="1679576" cy="682312"/>
            <a:chOff x="5254624" y="1793496"/>
            <a:chExt cx="1679576" cy="682312"/>
          </a:xfrm>
        </p:grpSpPr>
        <p:sp>
          <p:nvSpPr>
            <p:cNvPr id="9" name="文本框 8"/>
            <p:cNvSpPr txBox="1"/>
            <p:nvPr/>
          </p:nvSpPr>
          <p:spPr>
            <a:xfrm>
              <a:off x="5254624" y="2087240"/>
              <a:ext cx="1679576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中幻创想科技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568949" y="1793496"/>
              <a:ext cx="1050926" cy="333082"/>
              <a:chOff x="2676526" y="4188491"/>
              <a:chExt cx="1049743" cy="332709"/>
            </a:xfrm>
            <a:solidFill>
              <a:schemeClr val="accent2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2676526" y="4188491"/>
                <a:ext cx="199432" cy="326893"/>
              </a:xfrm>
              <a:custGeom>
                <a:avLst/>
                <a:gdLst>
                  <a:gd name="T0" fmla="*/ 46 w 348"/>
                  <a:gd name="T1" fmla="*/ 72 h 568"/>
                  <a:gd name="T2" fmla="*/ 10 w 348"/>
                  <a:gd name="T3" fmla="*/ 54 h 568"/>
                  <a:gd name="T4" fmla="*/ 15 w 348"/>
                  <a:gd name="T5" fmla="*/ 84 h 568"/>
                  <a:gd name="T6" fmla="*/ 48 w 348"/>
                  <a:gd name="T7" fmla="*/ 105 h 568"/>
                  <a:gd name="T8" fmla="*/ 49 w 348"/>
                  <a:gd name="T9" fmla="*/ 365 h 568"/>
                  <a:gd name="T10" fmla="*/ 10 w 348"/>
                  <a:gd name="T11" fmla="*/ 505 h 568"/>
                  <a:gd name="T12" fmla="*/ 62 w 348"/>
                  <a:gd name="T13" fmla="*/ 567 h 568"/>
                  <a:gd name="T14" fmla="*/ 119 w 348"/>
                  <a:gd name="T15" fmla="*/ 506 h 568"/>
                  <a:gd name="T16" fmla="*/ 84 w 348"/>
                  <a:gd name="T17" fmla="*/ 366 h 568"/>
                  <a:gd name="T18" fmla="*/ 80 w 348"/>
                  <a:gd name="T19" fmla="*/ 292 h 568"/>
                  <a:gd name="T20" fmla="*/ 258 w 348"/>
                  <a:gd name="T21" fmla="*/ 320 h 568"/>
                  <a:gd name="T22" fmla="*/ 334 w 348"/>
                  <a:gd name="T23" fmla="*/ 139 h 568"/>
                  <a:gd name="T24" fmla="*/ 205 w 348"/>
                  <a:gd name="T25" fmla="*/ 17 h 568"/>
                  <a:gd name="T26" fmla="*/ 68 w 348"/>
                  <a:gd name="T27" fmla="*/ 33 h 568"/>
                  <a:gd name="T28" fmla="*/ 63 w 348"/>
                  <a:gd name="T29" fmla="*/ 72 h 568"/>
                  <a:gd name="T30" fmla="*/ 99 w 348"/>
                  <a:gd name="T31" fmla="*/ 68 h 568"/>
                  <a:gd name="T32" fmla="*/ 113 w 348"/>
                  <a:gd name="T33" fmla="*/ 47 h 568"/>
                  <a:gd name="T34" fmla="*/ 169 w 348"/>
                  <a:gd name="T35" fmla="*/ 40 h 568"/>
                  <a:gd name="T36" fmla="*/ 238 w 348"/>
                  <a:gd name="T37" fmla="*/ 115 h 568"/>
                  <a:gd name="T38" fmla="*/ 190 w 348"/>
                  <a:gd name="T39" fmla="*/ 208 h 568"/>
                  <a:gd name="T40" fmla="*/ 92 w 348"/>
                  <a:gd name="T41" fmla="*/ 182 h 568"/>
                  <a:gd name="T42" fmla="*/ 46 w 348"/>
                  <a:gd name="T43" fmla="*/ 72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8" h="568">
                    <a:moveTo>
                      <a:pt x="46" y="72"/>
                    </a:moveTo>
                    <a:cubicBezTo>
                      <a:pt x="46" y="72"/>
                      <a:pt x="31" y="40"/>
                      <a:pt x="10" y="54"/>
                    </a:cubicBezTo>
                    <a:cubicBezTo>
                      <a:pt x="0" y="62"/>
                      <a:pt x="3" y="80"/>
                      <a:pt x="15" y="84"/>
                    </a:cubicBezTo>
                    <a:cubicBezTo>
                      <a:pt x="28" y="87"/>
                      <a:pt x="41" y="89"/>
                      <a:pt x="48" y="105"/>
                    </a:cubicBezTo>
                    <a:cubicBezTo>
                      <a:pt x="54" y="121"/>
                      <a:pt x="71" y="302"/>
                      <a:pt x="49" y="365"/>
                    </a:cubicBezTo>
                    <a:cubicBezTo>
                      <a:pt x="33" y="414"/>
                      <a:pt x="4" y="455"/>
                      <a:pt x="10" y="505"/>
                    </a:cubicBezTo>
                    <a:cubicBezTo>
                      <a:pt x="15" y="555"/>
                      <a:pt x="50" y="566"/>
                      <a:pt x="62" y="567"/>
                    </a:cubicBezTo>
                    <a:cubicBezTo>
                      <a:pt x="74" y="568"/>
                      <a:pt x="112" y="554"/>
                      <a:pt x="119" y="506"/>
                    </a:cubicBezTo>
                    <a:cubicBezTo>
                      <a:pt x="127" y="453"/>
                      <a:pt x="98" y="420"/>
                      <a:pt x="84" y="366"/>
                    </a:cubicBezTo>
                    <a:cubicBezTo>
                      <a:pt x="74" y="326"/>
                      <a:pt x="80" y="292"/>
                      <a:pt x="80" y="292"/>
                    </a:cubicBezTo>
                    <a:cubicBezTo>
                      <a:pt x="80" y="292"/>
                      <a:pt x="155" y="363"/>
                      <a:pt x="258" y="320"/>
                    </a:cubicBezTo>
                    <a:cubicBezTo>
                      <a:pt x="339" y="286"/>
                      <a:pt x="348" y="186"/>
                      <a:pt x="334" y="139"/>
                    </a:cubicBezTo>
                    <a:cubicBezTo>
                      <a:pt x="320" y="91"/>
                      <a:pt x="286" y="34"/>
                      <a:pt x="205" y="17"/>
                    </a:cubicBezTo>
                    <a:cubicBezTo>
                      <a:pt x="124" y="0"/>
                      <a:pt x="82" y="23"/>
                      <a:pt x="68" y="33"/>
                    </a:cubicBezTo>
                    <a:cubicBezTo>
                      <a:pt x="54" y="42"/>
                      <a:pt x="51" y="59"/>
                      <a:pt x="63" y="72"/>
                    </a:cubicBezTo>
                    <a:cubicBezTo>
                      <a:pt x="76" y="84"/>
                      <a:pt x="92" y="77"/>
                      <a:pt x="99" y="68"/>
                    </a:cubicBezTo>
                    <a:cubicBezTo>
                      <a:pt x="106" y="58"/>
                      <a:pt x="101" y="58"/>
                      <a:pt x="113" y="47"/>
                    </a:cubicBezTo>
                    <a:cubicBezTo>
                      <a:pt x="124" y="35"/>
                      <a:pt x="142" y="32"/>
                      <a:pt x="169" y="40"/>
                    </a:cubicBezTo>
                    <a:cubicBezTo>
                      <a:pt x="195" y="48"/>
                      <a:pt x="233" y="71"/>
                      <a:pt x="238" y="115"/>
                    </a:cubicBezTo>
                    <a:cubicBezTo>
                      <a:pt x="243" y="159"/>
                      <a:pt x="228" y="192"/>
                      <a:pt x="190" y="208"/>
                    </a:cubicBezTo>
                    <a:cubicBezTo>
                      <a:pt x="153" y="223"/>
                      <a:pt x="116" y="209"/>
                      <a:pt x="92" y="182"/>
                    </a:cubicBezTo>
                    <a:cubicBezTo>
                      <a:pt x="67" y="155"/>
                      <a:pt x="65" y="101"/>
                      <a:pt x="46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847364" y="4357632"/>
                <a:ext cx="96202" cy="157752"/>
              </a:xfrm>
              <a:custGeom>
                <a:avLst/>
                <a:gdLst>
                  <a:gd name="T0" fmla="*/ 22 w 168"/>
                  <a:gd name="T1" fmla="*/ 35 h 274"/>
                  <a:gd name="T2" fmla="*/ 5 w 168"/>
                  <a:gd name="T3" fmla="*/ 26 h 274"/>
                  <a:gd name="T4" fmla="*/ 8 w 168"/>
                  <a:gd name="T5" fmla="*/ 40 h 274"/>
                  <a:gd name="T6" fmla="*/ 23 w 168"/>
                  <a:gd name="T7" fmla="*/ 51 h 274"/>
                  <a:gd name="T8" fmla="*/ 24 w 168"/>
                  <a:gd name="T9" fmla="*/ 176 h 274"/>
                  <a:gd name="T10" fmla="*/ 5 w 168"/>
                  <a:gd name="T11" fmla="*/ 243 h 274"/>
                  <a:gd name="T12" fmla="*/ 30 w 168"/>
                  <a:gd name="T13" fmla="*/ 273 h 274"/>
                  <a:gd name="T14" fmla="*/ 58 w 168"/>
                  <a:gd name="T15" fmla="*/ 244 h 274"/>
                  <a:gd name="T16" fmla="*/ 41 w 168"/>
                  <a:gd name="T17" fmla="*/ 176 h 274"/>
                  <a:gd name="T18" fmla="*/ 39 w 168"/>
                  <a:gd name="T19" fmla="*/ 140 h 274"/>
                  <a:gd name="T20" fmla="*/ 125 w 168"/>
                  <a:gd name="T21" fmla="*/ 154 h 274"/>
                  <a:gd name="T22" fmla="*/ 161 w 168"/>
                  <a:gd name="T23" fmla="*/ 67 h 274"/>
                  <a:gd name="T24" fmla="*/ 99 w 168"/>
                  <a:gd name="T25" fmla="*/ 8 h 274"/>
                  <a:gd name="T26" fmla="*/ 33 w 168"/>
                  <a:gd name="T27" fmla="*/ 16 h 274"/>
                  <a:gd name="T28" fmla="*/ 31 w 168"/>
                  <a:gd name="T29" fmla="*/ 34 h 274"/>
                  <a:gd name="T30" fmla="*/ 48 w 168"/>
                  <a:gd name="T31" fmla="*/ 33 h 274"/>
                  <a:gd name="T32" fmla="*/ 55 w 168"/>
                  <a:gd name="T33" fmla="*/ 22 h 274"/>
                  <a:gd name="T34" fmla="*/ 82 w 168"/>
                  <a:gd name="T35" fmla="*/ 19 h 274"/>
                  <a:gd name="T36" fmla="*/ 115 w 168"/>
                  <a:gd name="T37" fmla="*/ 55 h 274"/>
                  <a:gd name="T38" fmla="*/ 92 w 168"/>
                  <a:gd name="T39" fmla="*/ 100 h 274"/>
                  <a:gd name="T40" fmla="*/ 45 w 168"/>
                  <a:gd name="T41" fmla="*/ 88 h 274"/>
                  <a:gd name="T42" fmla="*/ 22 w 168"/>
                  <a:gd name="T43" fmla="*/ 35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8" h="274">
                    <a:moveTo>
                      <a:pt x="22" y="35"/>
                    </a:moveTo>
                    <a:cubicBezTo>
                      <a:pt x="22" y="35"/>
                      <a:pt x="15" y="19"/>
                      <a:pt x="5" y="26"/>
                    </a:cubicBezTo>
                    <a:cubicBezTo>
                      <a:pt x="0" y="29"/>
                      <a:pt x="2" y="39"/>
                      <a:pt x="8" y="40"/>
                    </a:cubicBezTo>
                    <a:cubicBezTo>
                      <a:pt x="14" y="42"/>
                      <a:pt x="20" y="43"/>
                      <a:pt x="23" y="51"/>
                    </a:cubicBezTo>
                    <a:cubicBezTo>
                      <a:pt x="26" y="58"/>
                      <a:pt x="34" y="146"/>
                      <a:pt x="24" y="176"/>
                    </a:cubicBezTo>
                    <a:cubicBezTo>
                      <a:pt x="16" y="199"/>
                      <a:pt x="2" y="219"/>
                      <a:pt x="5" y="243"/>
                    </a:cubicBezTo>
                    <a:cubicBezTo>
                      <a:pt x="8" y="267"/>
                      <a:pt x="25" y="273"/>
                      <a:pt x="30" y="273"/>
                    </a:cubicBezTo>
                    <a:cubicBezTo>
                      <a:pt x="36" y="274"/>
                      <a:pt x="55" y="267"/>
                      <a:pt x="58" y="244"/>
                    </a:cubicBezTo>
                    <a:cubicBezTo>
                      <a:pt x="61" y="218"/>
                      <a:pt x="48" y="202"/>
                      <a:pt x="41" y="176"/>
                    </a:cubicBezTo>
                    <a:cubicBezTo>
                      <a:pt x="36" y="157"/>
                      <a:pt x="39" y="140"/>
                      <a:pt x="39" y="140"/>
                    </a:cubicBezTo>
                    <a:cubicBezTo>
                      <a:pt x="39" y="140"/>
                      <a:pt x="75" y="175"/>
                      <a:pt x="125" y="154"/>
                    </a:cubicBezTo>
                    <a:cubicBezTo>
                      <a:pt x="164" y="138"/>
                      <a:pt x="168" y="90"/>
                      <a:pt x="161" y="67"/>
                    </a:cubicBezTo>
                    <a:cubicBezTo>
                      <a:pt x="155" y="44"/>
                      <a:pt x="138" y="16"/>
                      <a:pt x="99" y="8"/>
                    </a:cubicBezTo>
                    <a:cubicBezTo>
                      <a:pt x="60" y="0"/>
                      <a:pt x="40" y="11"/>
                      <a:pt x="33" y="16"/>
                    </a:cubicBezTo>
                    <a:cubicBezTo>
                      <a:pt x="26" y="20"/>
                      <a:pt x="25" y="28"/>
                      <a:pt x="31" y="34"/>
                    </a:cubicBezTo>
                    <a:cubicBezTo>
                      <a:pt x="37" y="41"/>
                      <a:pt x="45" y="37"/>
                      <a:pt x="48" y="33"/>
                    </a:cubicBezTo>
                    <a:cubicBezTo>
                      <a:pt x="52" y="28"/>
                      <a:pt x="49" y="28"/>
                      <a:pt x="55" y="22"/>
                    </a:cubicBezTo>
                    <a:cubicBezTo>
                      <a:pt x="60" y="17"/>
                      <a:pt x="69" y="15"/>
                      <a:pt x="82" y="19"/>
                    </a:cubicBezTo>
                    <a:cubicBezTo>
                      <a:pt x="95" y="23"/>
                      <a:pt x="113" y="34"/>
                      <a:pt x="115" y="55"/>
                    </a:cubicBezTo>
                    <a:cubicBezTo>
                      <a:pt x="117" y="76"/>
                      <a:pt x="110" y="93"/>
                      <a:pt x="92" y="100"/>
                    </a:cubicBezTo>
                    <a:cubicBezTo>
                      <a:pt x="74" y="108"/>
                      <a:pt x="56" y="101"/>
                      <a:pt x="45" y="88"/>
                    </a:cubicBezTo>
                    <a:cubicBezTo>
                      <a:pt x="33" y="74"/>
                      <a:pt x="32" y="49"/>
                      <a:pt x="2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951805" y="4363933"/>
                <a:ext cx="149029" cy="150967"/>
              </a:xfrm>
              <a:custGeom>
                <a:avLst/>
                <a:gdLst>
                  <a:gd name="T0" fmla="*/ 0 w 260"/>
                  <a:gd name="T1" fmla="*/ 47 h 262"/>
                  <a:gd name="T2" fmla="*/ 39 w 260"/>
                  <a:gd name="T3" fmla="*/ 91 h 262"/>
                  <a:gd name="T4" fmla="*/ 125 w 260"/>
                  <a:gd name="T5" fmla="*/ 63 h 262"/>
                  <a:gd name="T6" fmla="*/ 125 w 260"/>
                  <a:gd name="T7" fmla="*/ 108 h 262"/>
                  <a:gd name="T8" fmla="*/ 88 w 260"/>
                  <a:gd name="T9" fmla="*/ 212 h 262"/>
                  <a:gd name="T10" fmla="*/ 135 w 260"/>
                  <a:gd name="T11" fmla="*/ 261 h 262"/>
                  <a:gd name="T12" fmla="*/ 178 w 260"/>
                  <a:gd name="T13" fmla="*/ 213 h 262"/>
                  <a:gd name="T14" fmla="*/ 136 w 260"/>
                  <a:gd name="T15" fmla="*/ 108 h 262"/>
                  <a:gd name="T16" fmla="*/ 138 w 260"/>
                  <a:gd name="T17" fmla="*/ 63 h 262"/>
                  <a:gd name="T18" fmla="*/ 225 w 260"/>
                  <a:gd name="T19" fmla="*/ 94 h 262"/>
                  <a:gd name="T20" fmla="*/ 259 w 260"/>
                  <a:gd name="T21" fmla="*/ 57 h 262"/>
                  <a:gd name="T22" fmla="*/ 232 w 260"/>
                  <a:gd name="T23" fmla="*/ 13 h 262"/>
                  <a:gd name="T24" fmla="*/ 164 w 260"/>
                  <a:gd name="T25" fmla="*/ 37 h 262"/>
                  <a:gd name="T26" fmla="*/ 99 w 260"/>
                  <a:gd name="T27" fmla="*/ 38 h 262"/>
                  <a:gd name="T28" fmla="*/ 38 w 260"/>
                  <a:gd name="T29" fmla="*/ 5 h 262"/>
                  <a:gd name="T30" fmla="*/ 0 w 260"/>
                  <a:gd name="T31" fmla="*/ 4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0" h="262">
                    <a:moveTo>
                      <a:pt x="0" y="47"/>
                    </a:moveTo>
                    <a:cubicBezTo>
                      <a:pt x="0" y="68"/>
                      <a:pt x="17" y="90"/>
                      <a:pt x="39" y="91"/>
                    </a:cubicBezTo>
                    <a:cubicBezTo>
                      <a:pt x="71" y="92"/>
                      <a:pt x="121" y="34"/>
                      <a:pt x="125" y="63"/>
                    </a:cubicBezTo>
                    <a:cubicBezTo>
                      <a:pt x="127" y="79"/>
                      <a:pt x="129" y="87"/>
                      <a:pt x="125" y="108"/>
                    </a:cubicBezTo>
                    <a:cubicBezTo>
                      <a:pt x="122" y="129"/>
                      <a:pt x="86" y="176"/>
                      <a:pt x="88" y="212"/>
                    </a:cubicBezTo>
                    <a:cubicBezTo>
                      <a:pt x="91" y="248"/>
                      <a:pt x="121" y="262"/>
                      <a:pt x="135" y="261"/>
                    </a:cubicBezTo>
                    <a:cubicBezTo>
                      <a:pt x="149" y="261"/>
                      <a:pt x="176" y="245"/>
                      <a:pt x="178" y="213"/>
                    </a:cubicBezTo>
                    <a:cubicBezTo>
                      <a:pt x="182" y="165"/>
                      <a:pt x="139" y="133"/>
                      <a:pt x="136" y="108"/>
                    </a:cubicBezTo>
                    <a:cubicBezTo>
                      <a:pt x="133" y="82"/>
                      <a:pt x="133" y="79"/>
                      <a:pt x="138" y="63"/>
                    </a:cubicBezTo>
                    <a:cubicBezTo>
                      <a:pt x="148" y="34"/>
                      <a:pt x="184" y="102"/>
                      <a:pt x="225" y="94"/>
                    </a:cubicBezTo>
                    <a:cubicBezTo>
                      <a:pt x="249" y="89"/>
                      <a:pt x="258" y="68"/>
                      <a:pt x="259" y="57"/>
                    </a:cubicBezTo>
                    <a:cubicBezTo>
                      <a:pt x="260" y="39"/>
                      <a:pt x="256" y="24"/>
                      <a:pt x="232" y="13"/>
                    </a:cubicBezTo>
                    <a:cubicBezTo>
                      <a:pt x="212" y="5"/>
                      <a:pt x="185" y="23"/>
                      <a:pt x="164" y="37"/>
                    </a:cubicBezTo>
                    <a:cubicBezTo>
                      <a:pt x="138" y="54"/>
                      <a:pt x="127" y="52"/>
                      <a:pt x="99" y="38"/>
                    </a:cubicBezTo>
                    <a:cubicBezTo>
                      <a:pt x="69" y="23"/>
                      <a:pt x="61" y="0"/>
                      <a:pt x="38" y="5"/>
                    </a:cubicBezTo>
                    <a:cubicBezTo>
                      <a:pt x="18" y="9"/>
                      <a:pt x="0" y="22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3223933" y="4363933"/>
                <a:ext cx="149756" cy="150967"/>
              </a:xfrm>
              <a:custGeom>
                <a:avLst/>
                <a:gdLst>
                  <a:gd name="T0" fmla="*/ 1 w 261"/>
                  <a:gd name="T1" fmla="*/ 47 h 262"/>
                  <a:gd name="T2" fmla="*/ 39 w 261"/>
                  <a:gd name="T3" fmla="*/ 91 h 262"/>
                  <a:gd name="T4" fmla="*/ 126 w 261"/>
                  <a:gd name="T5" fmla="*/ 63 h 262"/>
                  <a:gd name="T6" fmla="*/ 126 w 261"/>
                  <a:gd name="T7" fmla="*/ 108 h 262"/>
                  <a:gd name="T8" fmla="*/ 89 w 261"/>
                  <a:gd name="T9" fmla="*/ 212 h 262"/>
                  <a:gd name="T10" fmla="*/ 136 w 261"/>
                  <a:gd name="T11" fmla="*/ 261 h 262"/>
                  <a:gd name="T12" fmla="*/ 179 w 261"/>
                  <a:gd name="T13" fmla="*/ 213 h 262"/>
                  <a:gd name="T14" fmla="*/ 137 w 261"/>
                  <a:gd name="T15" fmla="*/ 108 h 262"/>
                  <a:gd name="T16" fmla="*/ 138 w 261"/>
                  <a:gd name="T17" fmla="*/ 63 h 262"/>
                  <a:gd name="T18" fmla="*/ 225 w 261"/>
                  <a:gd name="T19" fmla="*/ 94 h 262"/>
                  <a:gd name="T20" fmla="*/ 260 w 261"/>
                  <a:gd name="T21" fmla="*/ 57 h 262"/>
                  <a:gd name="T22" fmla="*/ 233 w 261"/>
                  <a:gd name="T23" fmla="*/ 13 h 262"/>
                  <a:gd name="T24" fmla="*/ 165 w 261"/>
                  <a:gd name="T25" fmla="*/ 37 h 262"/>
                  <a:gd name="T26" fmla="*/ 99 w 261"/>
                  <a:gd name="T27" fmla="*/ 38 h 262"/>
                  <a:gd name="T28" fmla="*/ 38 w 261"/>
                  <a:gd name="T29" fmla="*/ 5 h 262"/>
                  <a:gd name="T30" fmla="*/ 1 w 261"/>
                  <a:gd name="T31" fmla="*/ 4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1" h="262">
                    <a:moveTo>
                      <a:pt x="1" y="47"/>
                    </a:moveTo>
                    <a:cubicBezTo>
                      <a:pt x="0" y="68"/>
                      <a:pt x="18" y="90"/>
                      <a:pt x="39" y="91"/>
                    </a:cubicBezTo>
                    <a:cubicBezTo>
                      <a:pt x="71" y="92"/>
                      <a:pt x="122" y="34"/>
                      <a:pt x="126" y="63"/>
                    </a:cubicBezTo>
                    <a:cubicBezTo>
                      <a:pt x="128" y="79"/>
                      <a:pt x="129" y="87"/>
                      <a:pt x="126" y="108"/>
                    </a:cubicBezTo>
                    <a:cubicBezTo>
                      <a:pt x="122" y="129"/>
                      <a:pt x="87" y="176"/>
                      <a:pt x="89" y="212"/>
                    </a:cubicBezTo>
                    <a:cubicBezTo>
                      <a:pt x="92" y="248"/>
                      <a:pt x="122" y="262"/>
                      <a:pt x="136" y="261"/>
                    </a:cubicBezTo>
                    <a:cubicBezTo>
                      <a:pt x="150" y="261"/>
                      <a:pt x="177" y="245"/>
                      <a:pt x="179" y="213"/>
                    </a:cubicBezTo>
                    <a:cubicBezTo>
                      <a:pt x="182" y="165"/>
                      <a:pt x="140" y="133"/>
                      <a:pt x="137" y="108"/>
                    </a:cubicBezTo>
                    <a:cubicBezTo>
                      <a:pt x="134" y="82"/>
                      <a:pt x="134" y="79"/>
                      <a:pt x="138" y="63"/>
                    </a:cubicBezTo>
                    <a:cubicBezTo>
                      <a:pt x="149" y="34"/>
                      <a:pt x="185" y="102"/>
                      <a:pt x="225" y="94"/>
                    </a:cubicBezTo>
                    <a:cubicBezTo>
                      <a:pt x="250" y="89"/>
                      <a:pt x="259" y="68"/>
                      <a:pt x="260" y="57"/>
                    </a:cubicBezTo>
                    <a:cubicBezTo>
                      <a:pt x="261" y="39"/>
                      <a:pt x="257" y="24"/>
                      <a:pt x="233" y="13"/>
                    </a:cubicBezTo>
                    <a:cubicBezTo>
                      <a:pt x="213" y="5"/>
                      <a:pt x="186" y="23"/>
                      <a:pt x="165" y="37"/>
                    </a:cubicBezTo>
                    <a:cubicBezTo>
                      <a:pt x="139" y="54"/>
                      <a:pt x="128" y="52"/>
                      <a:pt x="99" y="38"/>
                    </a:cubicBezTo>
                    <a:cubicBezTo>
                      <a:pt x="69" y="23"/>
                      <a:pt x="62" y="0"/>
                      <a:pt x="38" y="5"/>
                    </a:cubicBezTo>
                    <a:cubicBezTo>
                      <a:pt x="19" y="9"/>
                      <a:pt x="1" y="22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086536" y="4359329"/>
                <a:ext cx="159933" cy="156540"/>
              </a:xfrm>
              <a:custGeom>
                <a:avLst/>
                <a:gdLst>
                  <a:gd name="T0" fmla="*/ 154 w 279"/>
                  <a:gd name="T1" fmla="*/ 147 h 272"/>
                  <a:gd name="T2" fmla="*/ 136 w 279"/>
                  <a:gd name="T3" fmla="*/ 121 h 272"/>
                  <a:gd name="T4" fmla="*/ 48 w 279"/>
                  <a:gd name="T5" fmla="*/ 96 h 272"/>
                  <a:gd name="T6" fmla="*/ 66 w 279"/>
                  <a:gd name="T7" fmla="*/ 235 h 272"/>
                  <a:gd name="T8" fmla="*/ 175 w 279"/>
                  <a:gd name="T9" fmla="*/ 263 h 272"/>
                  <a:gd name="T10" fmla="*/ 271 w 279"/>
                  <a:gd name="T11" fmla="*/ 147 h 272"/>
                  <a:gd name="T12" fmla="*/ 146 w 279"/>
                  <a:gd name="T13" fmla="*/ 77 h 272"/>
                  <a:gd name="T14" fmla="*/ 163 w 279"/>
                  <a:gd name="T15" fmla="*/ 59 h 272"/>
                  <a:gd name="T16" fmla="*/ 203 w 279"/>
                  <a:gd name="T17" fmla="*/ 65 h 272"/>
                  <a:gd name="T18" fmla="*/ 196 w 279"/>
                  <a:gd name="T19" fmla="*/ 18 h 272"/>
                  <a:gd name="T20" fmla="*/ 125 w 279"/>
                  <a:gd name="T21" fmla="*/ 50 h 272"/>
                  <a:gd name="T22" fmla="*/ 177 w 279"/>
                  <a:gd name="T23" fmla="*/ 123 h 272"/>
                  <a:gd name="T24" fmla="*/ 154 w 279"/>
                  <a:gd name="T25" fmla="*/ 1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9" h="272">
                    <a:moveTo>
                      <a:pt x="154" y="147"/>
                    </a:moveTo>
                    <a:cubicBezTo>
                      <a:pt x="147" y="147"/>
                      <a:pt x="133" y="140"/>
                      <a:pt x="136" y="121"/>
                    </a:cubicBezTo>
                    <a:cubicBezTo>
                      <a:pt x="140" y="95"/>
                      <a:pt x="97" y="62"/>
                      <a:pt x="48" y="96"/>
                    </a:cubicBezTo>
                    <a:cubicBezTo>
                      <a:pt x="0" y="130"/>
                      <a:pt x="40" y="213"/>
                      <a:pt x="66" y="235"/>
                    </a:cubicBezTo>
                    <a:cubicBezTo>
                      <a:pt x="90" y="256"/>
                      <a:pt x="121" y="272"/>
                      <a:pt x="175" y="263"/>
                    </a:cubicBezTo>
                    <a:cubicBezTo>
                      <a:pt x="238" y="253"/>
                      <a:pt x="279" y="196"/>
                      <a:pt x="271" y="147"/>
                    </a:cubicBezTo>
                    <a:cubicBezTo>
                      <a:pt x="259" y="69"/>
                      <a:pt x="162" y="101"/>
                      <a:pt x="146" y="77"/>
                    </a:cubicBezTo>
                    <a:cubicBezTo>
                      <a:pt x="129" y="53"/>
                      <a:pt x="159" y="51"/>
                      <a:pt x="163" y="59"/>
                    </a:cubicBezTo>
                    <a:cubicBezTo>
                      <a:pt x="170" y="70"/>
                      <a:pt x="191" y="75"/>
                      <a:pt x="203" y="65"/>
                    </a:cubicBezTo>
                    <a:cubicBezTo>
                      <a:pt x="214" y="54"/>
                      <a:pt x="218" y="35"/>
                      <a:pt x="196" y="18"/>
                    </a:cubicBezTo>
                    <a:cubicBezTo>
                      <a:pt x="175" y="0"/>
                      <a:pt x="120" y="6"/>
                      <a:pt x="125" y="50"/>
                    </a:cubicBezTo>
                    <a:cubicBezTo>
                      <a:pt x="130" y="94"/>
                      <a:pt x="180" y="98"/>
                      <a:pt x="177" y="123"/>
                    </a:cubicBezTo>
                    <a:cubicBezTo>
                      <a:pt x="175" y="146"/>
                      <a:pt x="160" y="147"/>
                      <a:pt x="154" y="1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0"/>
              <p:cNvSpPr>
                <a:spLocks noEditPoints="1"/>
              </p:cNvSpPr>
              <p:nvPr/>
            </p:nvSpPr>
            <p:spPr bwMode="auto">
              <a:xfrm>
                <a:off x="3366177" y="4365629"/>
                <a:ext cx="146848" cy="146847"/>
              </a:xfrm>
              <a:custGeom>
                <a:avLst/>
                <a:gdLst>
                  <a:gd name="T0" fmla="*/ 128 w 256"/>
                  <a:gd name="T1" fmla="*/ 0 h 255"/>
                  <a:gd name="T2" fmla="*/ 0 w 256"/>
                  <a:gd name="T3" fmla="*/ 128 h 255"/>
                  <a:gd name="T4" fmla="*/ 128 w 256"/>
                  <a:gd name="T5" fmla="*/ 255 h 255"/>
                  <a:gd name="T6" fmla="*/ 256 w 256"/>
                  <a:gd name="T7" fmla="*/ 128 h 255"/>
                  <a:gd name="T8" fmla="*/ 128 w 256"/>
                  <a:gd name="T9" fmla="*/ 0 h 255"/>
                  <a:gd name="T10" fmla="*/ 160 w 256"/>
                  <a:gd name="T11" fmla="*/ 196 h 255"/>
                  <a:gd name="T12" fmla="*/ 129 w 256"/>
                  <a:gd name="T13" fmla="*/ 232 h 255"/>
                  <a:gd name="T14" fmla="*/ 95 w 256"/>
                  <a:gd name="T15" fmla="*/ 196 h 255"/>
                  <a:gd name="T16" fmla="*/ 111 w 256"/>
                  <a:gd name="T17" fmla="*/ 129 h 255"/>
                  <a:gd name="T18" fmla="*/ 123 w 256"/>
                  <a:gd name="T19" fmla="*/ 90 h 255"/>
                  <a:gd name="T20" fmla="*/ 129 w 256"/>
                  <a:gd name="T21" fmla="*/ 54 h 255"/>
                  <a:gd name="T22" fmla="*/ 135 w 256"/>
                  <a:gd name="T23" fmla="*/ 89 h 255"/>
                  <a:gd name="T24" fmla="*/ 145 w 256"/>
                  <a:gd name="T25" fmla="*/ 129 h 255"/>
                  <a:gd name="T26" fmla="*/ 160 w 256"/>
                  <a:gd name="T27" fmla="*/ 19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255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8"/>
                      <a:pt x="57" y="255"/>
                      <a:pt x="128" y="255"/>
                    </a:cubicBezTo>
                    <a:cubicBezTo>
                      <a:pt x="199" y="255"/>
                      <a:pt x="256" y="198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close/>
                    <a:moveTo>
                      <a:pt x="160" y="196"/>
                    </a:moveTo>
                    <a:cubicBezTo>
                      <a:pt x="158" y="214"/>
                      <a:pt x="144" y="231"/>
                      <a:pt x="129" y="232"/>
                    </a:cubicBezTo>
                    <a:cubicBezTo>
                      <a:pt x="114" y="232"/>
                      <a:pt x="97" y="218"/>
                      <a:pt x="95" y="196"/>
                    </a:cubicBezTo>
                    <a:cubicBezTo>
                      <a:pt x="94" y="174"/>
                      <a:pt x="107" y="140"/>
                      <a:pt x="111" y="129"/>
                    </a:cubicBezTo>
                    <a:cubicBezTo>
                      <a:pt x="115" y="118"/>
                      <a:pt x="121" y="110"/>
                      <a:pt x="123" y="90"/>
                    </a:cubicBezTo>
                    <a:cubicBezTo>
                      <a:pt x="125" y="70"/>
                      <a:pt x="111" y="55"/>
                      <a:pt x="129" y="54"/>
                    </a:cubicBezTo>
                    <a:cubicBezTo>
                      <a:pt x="149" y="53"/>
                      <a:pt x="135" y="69"/>
                      <a:pt x="135" y="89"/>
                    </a:cubicBezTo>
                    <a:cubicBezTo>
                      <a:pt x="134" y="110"/>
                      <a:pt x="139" y="117"/>
                      <a:pt x="145" y="129"/>
                    </a:cubicBezTo>
                    <a:cubicBezTo>
                      <a:pt x="150" y="141"/>
                      <a:pt x="161" y="179"/>
                      <a:pt x="160" y="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3503089" y="4362236"/>
                <a:ext cx="112438" cy="151936"/>
              </a:xfrm>
              <a:custGeom>
                <a:avLst/>
                <a:gdLst>
                  <a:gd name="T0" fmla="*/ 117 w 196"/>
                  <a:gd name="T1" fmla="*/ 15 h 264"/>
                  <a:gd name="T2" fmla="*/ 51 w 196"/>
                  <a:gd name="T3" fmla="*/ 29 h 264"/>
                  <a:gd name="T4" fmla="*/ 42 w 196"/>
                  <a:gd name="T5" fmla="*/ 7 h 264"/>
                  <a:gd name="T6" fmla="*/ 27 w 196"/>
                  <a:gd name="T7" fmla="*/ 3 h 264"/>
                  <a:gd name="T8" fmla="*/ 22 w 196"/>
                  <a:gd name="T9" fmla="*/ 17 h 264"/>
                  <a:gd name="T10" fmla="*/ 39 w 196"/>
                  <a:gd name="T11" fmla="*/ 40 h 264"/>
                  <a:gd name="T12" fmla="*/ 43 w 196"/>
                  <a:gd name="T13" fmla="*/ 113 h 264"/>
                  <a:gd name="T14" fmla="*/ 49 w 196"/>
                  <a:gd name="T15" fmla="*/ 151 h 264"/>
                  <a:gd name="T16" fmla="*/ 10 w 196"/>
                  <a:gd name="T17" fmla="*/ 199 h 264"/>
                  <a:gd name="T18" fmla="*/ 57 w 196"/>
                  <a:gd name="T19" fmla="*/ 263 h 264"/>
                  <a:gd name="T20" fmla="*/ 102 w 196"/>
                  <a:gd name="T21" fmla="*/ 196 h 264"/>
                  <a:gd name="T22" fmla="*/ 58 w 196"/>
                  <a:gd name="T23" fmla="*/ 153 h 264"/>
                  <a:gd name="T24" fmla="*/ 59 w 196"/>
                  <a:gd name="T25" fmla="*/ 136 h 264"/>
                  <a:gd name="T26" fmla="*/ 117 w 196"/>
                  <a:gd name="T27" fmla="*/ 134 h 264"/>
                  <a:gd name="T28" fmla="*/ 196 w 196"/>
                  <a:gd name="T29" fmla="*/ 77 h 264"/>
                  <a:gd name="T30" fmla="*/ 117 w 196"/>
                  <a:gd name="T31" fmla="*/ 15 h 264"/>
                  <a:gd name="T32" fmla="*/ 110 w 196"/>
                  <a:gd name="T33" fmla="*/ 117 h 264"/>
                  <a:gd name="T34" fmla="*/ 66 w 196"/>
                  <a:gd name="T35" fmla="*/ 120 h 264"/>
                  <a:gd name="T36" fmla="*/ 56 w 196"/>
                  <a:gd name="T37" fmla="*/ 123 h 264"/>
                  <a:gd name="T38" fmla="*/ 56 w 196"/>
                  <a:gd name="T39" fmla="*/ 112 h 264"/>
                  <a:gd name="T40" fmla="*/ 64 w 196"/>
                  <a:gd name="T41" fmla="*/ 78 h 264"/>
                  <a:gd name="T42" fmla="*/ 124 w 196"/>
                  <a:gd name="T43" fmla="*/ 74 h 264"/>
                  <a:gd name="T44" fmla="*/ 110 w 196"/>
                  <a:gd name="T45" fmla="*/ 11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64">
                    <a:moveTo>
                      <a:pt x="117" y="15"/>
                    </a:moveTo>
                    <a:cubicBezTo>
                      <a:pt x="78" y="14"/>
                      <a:pt x="61" y="31"/>
                      <a:pt x="51" y="29"/>
                    </a:cubicBezTo>
                    <a:cubicBezTo>
                      <a:pt x="41" y="27"/>
                      <a:pt x="44" y="12"/>
                      <a:pt x="42" y="7"/>
                    </a:cubicBezTo>
                    <a:cubicBezTo>
                      <a:pt x="39" y="2"/>
                      <a:pt x="31" y="0"/>
                      <a:pt x="27" y="3"/>
                    </a:cubicBezTo>
                    <a:cubicBezTo>
                      <a:pt x="23" y="6"/>
                      <a:pt x="19" y="7"/>
                      <a:pt x="22" y="17"/>
                    </a:cubicBezTo>
                    <a:cubicBezTo>
                      <a:pt x="25" y="27"/>
                      <a:pt x="44" y="21"/>
                      <a:pt x="39" y="40"/>
                    </a:cubicBezTo>
                    <a:cubicBezTo>
                      <a:pt x="35" y="59"/>
                      <a:pt x="34" y="86"/>
                      <a:pt x="43" y="113"/>
                    </a:cubicBezTo>
                    <a:cubicBezTo>
                      <a:pt x="53" y="140"/>
                      <a:pt x="54" y="124"/>
                      <a:pt x="49" y="151"/>
                    </a:cubicBezTo>
                    <a:cubicBezTo>
                      <a:pt x="45" y="177"/>
                      <a:pt x="20" y="168"/>
                      <a:pt x="10" y="199"/>
                    </a:cubicBezTo>
                    <a:cubicBezTo>
                      <a:pt x="0" y="231"/>
                      <a:pt x="19" y="261"/>
                      <a:pt x="57" y="263"/>
                    </a:cubicBezTo>
                    <a:cubicBezTo>
                      <a:pt x="93" y="264"/>
                      <a:pt x="113" y="223"/>
                      <a:pt x="102" y="196"/>
                    </a:cubicBezTo>
                    <a:cubicBezTo>
                      <a:pt x="92" y="172"/>
                      <a:pt x="60" y="173"/>
                      <a:pt x="58" y="153"/>
                    </a:cubicBezTo>
                    <a:cubicBezTo>
                      <a:pt x="57" y="142"/>
                      <a:pt x="58" y="144"/>
                      <a:pt x="59" y="136"/>
                    </a:cubicBezTo>
                    <a:cubicBezTo>
                      <a:pt x="60" y="118"/>
                      <a:pt x="77" y="135"/>
                      <a:pt x="117" y="134"/>
                    </a:cubicBezTo>
                    <a:cubicBezTo>
                      <a:pt x="157" y="133"/>
                      <a:pt x="196" y="114"/>
                      <a:pt x="196" y="77"/>
                    </a:cubicBezTo>
                    <a:cubicBezTo>
                      <a:pt x="196" y="39"/>
                      <a:pt x="156" y="16"/>
                      <a:pt x="117" y="15"/>
                    </a:cubicBezTo>
                    <a:close/>
                    <a:moveTo>
                      <a:pt x="110" y="117"/>
                    </a:moveTo>
                    <a:cubicBezTo>
                      <a:pt x="97" y="124"/>
                      <a:pt x="71" y="118"/>
                      <a:pt x="66" y="120"/>
                    </a:cubicBezTo>
                    <a:cubicBezTo>
                      <a:pt x="60" y="121"/>
                      <a:pt x="58" y="125"/>
                      <a:pt x="56" y="123"/>
                    </a:cubicBezTo>
                    <a:cubicBezTo>
                      <a:pt x="54" y="121"/>
                      <a:pt x="50" y="119"/>
                      <a:pt x="56" y="112"/>
                    </a:cubicBezTo>
                    <a:cubicBezTo>
                      <a:pt x="61" y="106"/>
                      <a:pt x="55" y="93"/>
                      <a:pt x="64" y="78"/>
                    </a:cubicBezTo>
                    <a:cubicBezTo>
                      <a:pt x="72" y="63"/>
                      <a:pt x="112" y="54"/>
                      <a:pt x="124" y="74"/>
                    </a:cubicBezTo>
                    <a:cubicBezTo>
                      <a:pt x="135" y="93"/>
                      <a:pt x="124" y="110"/>
                      <a:pt x="110" y="1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3565609" y="4440022"/>
                <a:ext cx="67124" cy="71243"/>
              </a:xfrm>
              <a:custGeom>
                <a:avLst/>
                <a:gdLst>
                  <a:gd name="T0" fmla="*/ 12 w 117"/>
                  <a:gd name="T1" fmla="*/ 9 h 124"/>
                  <a:gd name="T2" fmla="*/ 32 w 117"/>
                  <a:gd name="T3" fmla="*/ 22 h 124"/>
                  <a:gd name="T4" fmla="*/ 20 w 117"/>
                  <a:gd name="T5" fmla="*/ 78 h 124"/>
                  <a:gd name="T6" fmla="*/ 41 w 117"/>
                  <a:gd name="T7" fmla="*/ 115 h 124"/>
                  <a:gd name="T8" fmla="*/ 72 w 117"/>
                  <a:gd name="T9" fmla="*/ 123 h 124"/>
                  <a:gd name="T10" fmla="*/ 107 w 117"/>
                  <a:gd name="T11" fmla="*/ 68 h 124"/>
                  <a:gd name="T12" fmla="*/ 15 w 117"/>
                  <a:gd name="T13" fmla="*/ 4 h 124"/>
                  <a:gd name="T14" fmla="*/ 0 w 117"/>
                  <a:gd name="T15" fmla="*/ 5 h 124"/>
                  <a:gd name="T16" fmla="*/ 12 w 117"/>
                  <a:gd name="T17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124">
                    <a:moveTo>
                      <a:pt x="12" y="9"/>
                    </a:moveTo>
                    <a:cubicBezTo>
                      <a:pt x="18" y="10"/>
                      <a:pt x="27" y="12"/>
                      <a:pt x="32" y="22"/>
                    </a:cubicBezTo>
                    <a:cubicBezTo>
                      <a:pt x="36" y="33"/>
                      <a:pt x="20" y="60"/>
                      <a:pt x="20" y="78"/>
                    </a:cubicBezTo>
                    <a:cubicBezTo>
                      <a:pt x="21" y="95"/>
                      <a:pt x="30" y="109"/>
                      <a:pt x="41" y="115"/>
                    </a:cubicBezTo>
                    <a:cubicBezTo>
                      <a:pt x="52" y="122"/>
                      <a:pt x="64" y="124"/>
                      <a:pt x="72" y="123"/>
                    </a:cubicBezTo>
                    <a:cubicBezTo>
                      <a:pt x="79" y="123"/>
                      <a:pt x="117" y="115"/>
                      <a:pt x="107" y="68"/>
                    </a:cubicBezTo>
                    <a:cubicBezTo>
                      <a:pt x="97" y="20"/>
                      <a:pt x="27" y="5"/>
                      <a:pt x="15" y="4"/>
                    </a:cubicBezTo>
                    <a:cubicBezTo>
                      <a:pt x="3" y="2"/>
                      <a:pt x="1" y="0"/>
                      <a:pt x="0" y="5"/>
                    </a:cubicBezTo>
                    <a:cubicBezTo>
                      <a:pt x="0" y="9"/>
                      <a:pt x="7" y="8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3618920" y="4359329"/>
                <a:ext cx="107349" cy="161871"/>
              </a:xfrm>
              <a:custGeom>
                <a:avLst/>
                <a:gdLst>
                  <a:gd name="T0" fmla="*/ 162 w 187"/>
                  <a:gd name="T1" fmla="*/ 47 h 281"/>
                  <a:gd name="T2" fmla="*/ 146 w 187"/>
                  <a:gd name="T3" fmla="*/ 11 h 281"/>
                  <a:gd name="T4" fmla="*/ 12 w 187"/>
                  <a:gd name="T5" fmla="*/ 87 h 281"/>
                  <a:gd name="T6" fmla="*/ 47 w 187"/>
                  <a:gd name="T7" fmla="*/ 243 h 281"/>
                  <a:gd name="T8" fmla="*/ 161 w 187"/>
                  <a:gd name="T9" fmla="*/ 244 h 281"/>
                  <a:gd name="T10" fmla="*/ 101 w 187"/>
                  <a:gd name="T11" fmla="*/ 141 h 281"/>
                  <a:gd name="T12" fmla="*/ 25 w 187"/>
                  <a:gd name="T13" fmla="*/ 70 h 281"/>
                  <a:gd name="T14" fmla="*/ 116 w 187"/>
                  <a:gd name="T15" fmla="*/ 61 h 281"/>
                  <a:gd name="T16" fmla="*/ 162 w 187"/>
                  <a:gd name="T17" fmla="*/ 4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281">
                    <a:moveTo>
                      <a:pt x="162" y="47"/>
                    </a:moveTo>
                    <a:cubicBezTo>
                      <a:pt x="169" y="31"/>
                      <a:pt x="159" y="19"/>
                      <a:pt x="146" y="11"/>
                    </a:cubicBezTo>
                    <a:cubicBezTo>
                      <a:pt x="133" y="4"/>
                      <a:pt x="24" y="0"/>
                      <a:pt x="12" y="87"/>
                    </a:cubicBezTo>
                    <a:cubicBezTo>
                      <a:pt x="0" y="174"/>
                      <a:pt x="18" y="220"/>
                      <a:pt x="47" y="243"/>
                    </a:cubicBezTo>
                    <a:cubicBezTo>
                      <a:pt x="82" y="272"/>
                      <a:pt x="131" y="281"/>
                      <a:pt x="161" y="244"/>
                    </a:cubicBezTo>
                    <a:cubicBezTo>
                      <a:pt x="185" y="214"/>
                      <a:pt x="187" y="127"/>
                      <a:pt x="101" y="141"/>
                    </a:cubicBezTo>
                    <a:cubicBezTo>
                      <a:pt x="16" y="155"/>
                      <a:pt x="1" y="105"/>
                      <a:pt x="25" y="70"/>
                    </a:cubicBezTo>
                    <a:cubicBezTo>
                      <a:pt x="50" y="35"/>
                      <a:pt x="96" y="50"/>
                      <a:pt x="116" y="61"/>
                    </a:cubicBezTo>
                    <a:cubicBezTo>
                      <a:pt x="136" y="72"/>
                      <a:pt x="155" y="66"/>
                      <a:pt x="162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Oval 14"/>
              <p:cNvSpPr>
                <a:spLocks noChangeArrowheads="1"/>
              </p:cNvSpPr>
              <p:nvPr/>
            </p:nvSpPr>
            <p:spPr bwMode="auto">
              <a:xfrm>
                <a:off x="3648726" y="4404401"/>
                <a:ext cx="47738" cy="276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3978051" y="2666403"/>
            <a:ext cx="7262865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Business Template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28851" y="3513521"/>
            <a:ext cx="7036381" cy="6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Four short words sum up what has lifted most successful individuals above the </a:t>
            </a:r>
            <a:r>
              <a:rPr lang="en-US" altLang="zh-CN" sz="1400" dirty="0" smtClean="0">
                <a:solidFill>
                  <a:schemeClr val="bg1">
                    <a:alpha val="89000"/>
                  </a:schemeClr>
                </a:solidFill>
              </a:rPr>
              <a:t>crowd a </a:t>
            </a: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little bit more.</a:t>
            </a:r>
            <a:endParaRPr lang="zh-CN" altLang="en-US" sz="1400" dirty="0">
              <a:solidFill>
                <a:schemeClr val="bg1">
                  <a:alpha val="89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149686" y="3583967"/>
            <a:ext cx="1050926" cy="399229"/>
            <a:chOff x="2466678" y="2466788"/>
            <a:chExt cx="1050926" cy="399229"/>
          </a:xfrm>
        </p:grpSpPr>
        <p:sp>
          <p:nvSpPr>
            <p:cNvPr id="25" name="矩形 24"/>
            <p:cNvSpPr/>
            <p:nvPr/>
          </p:nvSpPr>
          <p:spPr>
            <a:xfrm>
              <a:off x="2466678" y="2466788"/>
              <a:ext cx="1050926" cy="3964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512580" y="2496685"/>
              <a:ext cx="95955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维勒</a:t>
              </a:r>
              <a:r>
                <a:rPr lang="en-US" altLang="zh-CN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M</a:t>
              </a:r>
              <a:endParaRPr lang="zh-CN" altLang="en-US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3912502" y="4629405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8" name="椭圆 27"/>
          <p:cNvSpPr/>
          <p:nvPr/>
        </p:nvSpPr>
        <p:spPr>
          <a:xfrm>
            <a:off x="3879482" y="4596385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543626" y="2040954"/>
            <a:ext cx="758276" cy="75827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1" name="椭圆 30"/>
          <p:cNvSpPr/>
          <p:nvPr/>
        </p:nvSpPr>
        <p:spPr>
          <a:xfrm>
            <a:off x="8502160" y="1999488"/>
            <a:ext cx="841208" cy="84120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82996" y="2780198"/>
            <a:ext cx="220650" cy="22065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5" name="椭圆 34"/>
          <p:cNvSpPr/>
          <p:nvPr/>
        </p:nvSpPr>
        <p:spPr>
          <a:xfrm>
            <a:off x="5070930" y="2768132"/>
            <a:ext cx="244782" cy="244782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80749" y="4719330"/>
            <a:ext cx="682232" cy="6822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7" name="椭圆 36"/>
          <p:cNvSpPr/>
          <p:nvPr/>
        </p:nvSpPr>
        <p:spPr>
          <a:xfrm>
            <a:off x="7643442" y="4682023"/>
            <a:ext cx="756846" cy="75684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0570914" y="3967468"/>
            <a:ext cx="361732" cy="3617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40" name="椭圆 39"/>
          <p:cNvSpPr/>
          <p:nvPr/>
        </p:nvSpPr>
        <p:spPr>
          <a:xfrm>
            <a:off x="10551133" y="3947687"/>
            <a:ext cx="401294" cy="4012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4741834" y="2261615"/>
            <a:ext cx="2708332" cy="2334770"/>
          </a:xfrm>
          <a:prstGeom prst="triangle">
            <a:avLst/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酷炫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374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7.40741E-7 C 0.06588 0.0044 0.10443 0.06898 0.12213 0.13403 C 0.14023 0.19815 0.15 0.30532 0.11003 0.38495 C 0.07018 0.46482 0.03789 0.49583 -0.02682 0.47222 C -0.14219 0.39884 -0.09922 0.44074 -0.27669 0.2419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2398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4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900000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0 L 0.2806 0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24" grpId="0"/>
      <p:bldP spid="30" grpId="0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3800" y="2413337"/>
            <a:ext cx="3335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网页风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3872" y="3429000"/>
            <a:ext cx="6315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 smtClean="0">
                <a:solidFill>
                  <a:schemeClr val="bg1">
                    <a:alpha val="75000"/>
                  </a:schemeClr>
                </a:solidFill>
                <a:latin typeface="+mn-ea"/>
              </a:rPr>
              <a:t>简约 干净 唯美</a:t>
            </a:r>
            <a:endParaRPr lang="zh-CN" altLang="en-US" sz="6000" dirty="0">
              <a:solidFill>
                <a:schemeClr val="bg1">
                  <a:alpha val="7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-3.7037E-6 L 0.25 -3.7037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4.07407E-6 L -0.25 4.07407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theme/theme1.xml><?xml version="1.0" encoding="utf-8"?>
<a:theme xmlns:a="http://schemas.openxmlformats.org/drawingml/2006/main" name="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593</Words>
  <Application>Microsoft Office PowerPoint</Application>
  <PresentationFormat>宽屏</PresentationFormat>
  <Paragraphs>73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方正兰亭超细黑简体</vt:lpstr>
      <vt:lpstr>方正正黑简体</vt:lpstr>
      <vt:lpstr>方正正纤黑简体</vt:lpstr>
      <vt:lpstr>时尚中黑简体</vt:lpstr>
      <vt:lpstr>宋体</vt:lpstr>
      <vt:lpstr>微软雅黑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56</cp:revision>
  <dcterms:created xsi:type="dcterms:W3CDTF">2015-09-30T13:08:20Z</dcterms:created>
  <dcterms:modified xsi:type="dcterms:W3CDTF">2015-10-11T02:25:11Z</dcterms:modified>
</cp:coreProperties>
</file>